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6858000" cy="9906000" type="A4"/>
  <p:notesSz cx="6808788" cy="9940925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2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0197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3917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6489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7593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711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381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618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268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1950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624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122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32B9D9-D401-460C-A9CF-D09D581220D6}" type="datetimeFigureOut">
              <a:rPr lang="uk-UA" smtClean="0"/>
              <a:t>28.04.2025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3F8B09-BC76-4504-B770-954BE187F4F5}" type="slidenum">
              <a:rPr lang="uk-UA" smtClean="0"/>
              <a:t>‹#›</a:t>
            </a:fld>
            <a:endParaRPr lang="uk-UA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6E9AE633-BE9E-FB24-4ED7-58A17FD9B1F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261529098"/>
              </p:ext>
            </p:extLst>
          </p:nvPr>
        </p:nvGraphicFramePr>
        <p:xfrm>
          <a:off x="853" y="1639"/>
          <a:ext cx="851" cy="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Слайд think-cell" r:id="rId14" imgW="359" imgH="360" progId="TCLayout.ActiveDocument.1">
                  <p:embed/>
                </p:oleObj>
              </mc:Choice>
              <mc:Fallback>
                <p:oleObj name="Слайд think-cell" r:id="rId14" imgW="359" imgH="360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2C9473B-E00C-58D0-08A6-B2051969E1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53" y="1639"/>
                        <a:ext cx="851" cy="1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268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2.tif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D7089C9E-CA11-3636-EF68-6FD9956D82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08769209"/>
              </p:ext>
            </p:extLst>
          </p:nvPr>
        </p:nvGraphicFramePr>
        <p:xfrm>
          <a:off x="-6111659" y="-4582955"/>
          <a:ext cx="3155" cy="3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Слайд think-cell" r:id="rId3" imgW="359" imgH="360" progId="TCLayout.ActiveDocument.1">
                  <p:embed/>
                </p:oleObj>
              </mc:Choice>
              <mc:Fallback>
                <p:oleObj name="Слайд think-cell" r:id="rId3" imgW="359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6111659" y="-4582955"/>
                        <a:ext cx="3155" cy="31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Рисунок 3" descr="Изображение выглядит как зарисовка, диаграмма, рисунок,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615B6AF-BEEA-857E-010F-06567FD05C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7" t="1811" r="3428" b="7012"/>
          <a:stretch/>
        </p:blipFill>
        <p:spPr>
          <a:xfrm>
            <a:off x="0" y="52252"/>
            <a:ext cx="6858000" cy="978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5609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Тема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1348</TotalTime>
  <Words>0</Words>
  <Application>Microsoft Office PowerPoint</Application>
  <PresentationFormat>Лист A4 (210x297 мм)</PresentationFormat>
  <Paragraphs>0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Тема Office</vt:lpstr>
      <vt:lpstr>Слайд think-cell</vt:lpstr>
      <vt:lpstr>Презентация PowerPoint</vt:lpstr>
    </vt:vector>
  </TitlesOfParts>
  <Company>METINVEST DIGITAL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Чередніченко Валерій Михайлович</dc:creator>
  <cp:lastModifiedBy>Кузнєцов Михайло Владиславович</cp:lastModifiedBy>
  <cp:revision>20</cp:revision>
  <cp:lastPrinted>2024-09-30T11:06:21Z</cp:lastPrinted>
  <dcterms:created xsi:type="dcterms:W3CDTF">2024-07-10T08:53:05Z</dcterms:created>
  <dcterms:modified xsi:type="dcterms:W3CDTF">2025-04-28T05:11:40Z</dcterms:modified>
</cp:coreProperties>
</file>